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72" r:id="rId13"/>
    <p:sldId id="273" r:id="rId14"/>
    <p:sldId id="268" r:id="rId15"/>
    <p:sldId id="269" r:id="rId16"/>
    <p:sldId id="270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2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7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6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6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3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1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8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7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5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3655-FC44-4DA5-A6D1-877EED09977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44AAC-DF90-49A2-9A02-53EA3C22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Welford’s Winners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Flashcards AHD – Pneumonia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4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IDSA guideline reasons </a:t>
            </a:r>
            <a:r>
              <a:rPr lang="en-US" sz="4000" dirty="0" smtClean="0"/>
              <a:t>to cover for MRSA in hospital acquired pneumonia.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9731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MRSA </a:t>
            </a:r>
            <a:r>
              <a:rPr lang="en-US" sz="4000" dirty="0" smtClean="0"/>
              <a:t>rate &gt; 25% of all staph isolates on the unit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Patient with history of IV antibiotics the past 90 days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36576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IDSA guideline reasons to </a:t>
            </a:r>
            <a:r>
              <a:rPr lang="en-US" sz="4000" dirty="0" smtClean="0"/>
              <a:t>cover for pseudomonas in hospital acquired pneumonia.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8496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Structural lung disease (CF, bronchiectasis)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Patient with history of IV antibiotics the past 90 days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4333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Description and strength of the study that suggested double coverage for </a:t>
            </a:r>
            <a:r>
              <a:rPr lang="en-US" sz="4000" dirty="0" smtClean="0"/>
              <a:t>pseudomonas.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0399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Old study, low numbers – one group with bacteriostatic drug, another with bacteriostatic AND bactericidal drug (better outcome). Perhaps it was the second </a:t>
            </a:r>
            <a:r>
              <a:rPr lang="en-US" sz="4000" dirty="0"/>
              <a:t>bactericidal drug </a:t>
            </a:r>
            <a:r>
              <a:rPr lang="en-US" sz="4000" dirty="0" smtClean="0"/>
              <a:t>that mattered most, not the double coverage.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4891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2 most common bacterial causes of community acquired pneumonia in patients admitted to </a:t>
            </a:r>
            <a:r>
              <a:rPr lang="en-US" sz="4000" dirty="0" smtClean="0"/>
              <a:t>ICU.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39891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Pneumococcus and legionella</a:t>
            </a:r>
          </a:p>
        </p:txBody>
      </p:sp>
    </p:spTree>
    <p:extLst>
      <p:ext uri="{BB962C8B-B14F-4D97-AF65-F5344CB8AC3E}">
        <p14:creationId xmlns:p14="http://schemas.microsoft.com/office/powerpoint/2010/main" val="20238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</a:t>
            </a:r>
            <a:r>
              <a:rPr lang="en-US" sz="4000" dirty="0" smtClean="0"/>
              <a:t>ypical duration of antibiotics for uncomplicated pneumonia is an immunocompetent </a:t>
            </a:r>
            <a:r>
              <a:rPr lang="en-US" sz="4000" dirty="0" smtClean="0"/>
              <a:t>patient.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3454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5 days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547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Least expensive oral antibiotic for outpatient community acquired </a:t>
            </a:r>
            <a:r>
              <a:rPr lang="en-US" sz="4000" dirty="0" smtClean="0"/>
              <a:t>pneumonia.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022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Doxycycline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009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</a:t>
            </a:r>
            <a:r>
              <a:rPr lang="en-US" sz="4000" dirty="0" smtClean="0"/>
              <a:t>ype of infection </a:t>
            </a:r>
            <a:r>
              <a:rPr lang="en-US" sz="4000" dirty="0" smtClean="0"/>
              <a:t>that </a:t>
            </a:r>
            <a:r>
              <a:rPr lang="en-US" sz="4000" dirty="0" smtClean="0"/>
              <a:t>increases </a:t>
            </a:r>
            <a:r>
              <a:rPr lang="en-US" sz="4000" dirty="0" err="1" smtClean="0"/>
              <a:t>procalcitonin</a:t>
            </a:r>
            <a:r>
              <a:rPr lang="en-US" sz="4000" dirty="0" smtClean="0"/>
              <a:t> </a:t>
            </a:r>
            <a:r>
              <a:rPr lang="en-US" sz="4000" dirty="0" smtClean="0"/>
              <a:t>levels.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978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Bacterial (not viral)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1013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</a:t>
            </a:r>
            <a:r>
              <a:rPr lang="en-US" sz="4000" dirty="0" smtClean="0"/>
              <a:t>he value of ordering a respiratory viral panel in an immunocompetent patient.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238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Very  </a:t>
            </a:r>
            <a:r>
              <a:rPr lang="en-US" sz="4000" dirty="0" err="1" smtClean="0"/>
              <a:t>very</a:t>
            </a:r>
            <a:r>
              <a:rPr lang="en-US" sz="4000" dirty="0" smtClean="0"/>
              <a:t> </a:t>
            </a:r>
            <a:r>
              <a:rPr lang="en-US" sz="4000" dirty="0" err="1" smtClean="0"/>
              <a:t>very</a:t>
            </a:r>
            <a:r>
              <a:rPr lang="en-US" sz="4000" dirty="0" smtClean="0"/>
              <a:t> low.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588" y="2706644"/>
            <a:ext cx="17145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2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195</Words>
  <Application>Microsoft Office PowerPoint</Application>
  <PresentationFormat>Widescreen</PresentationFormat>
  <Paragraphs>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Welford’s Winners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Welford’s Winners</dc:title>
  <dc:creator>Eric</dc:creator>
  <cp:lastModifiedBy>Warm, Eric (warmej)</cp:lastModifiedBy>
  <cp:revision>6</cp:revision>
  <dcterms:created xsi:type="dcterms:W3CDTF">2018-08-02T17:19:14Z</dcterms:created>
  <dcterms:modified xsi:type="dcterms:W3CDTF">2018-08-07T15:09:15Z</dcterms:modified>
</cp:coreProperties>
</file>