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405"/>
  </p:normalViewPr>
  <p:slideViewPr>
    <p:cSldViewPr snapToGrid="0" snapToObjects="1">
      <p:cViewPr varScale="1">
        <p:scale>
          <a:sx n="115" d="100"/>
          <a:sy n="115" d="100"/>
        </p:scale>
        <p:origin x="1164" y="108"/>
      </p:cViewPr>
      <p:guideLst>
        <p:guide orient="horz" pos="2448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7DDC-F8AD-B64D-898F-6AEAF779F7B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B2BF-7938-D545-9D7B-8AE4F243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3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7DDC-F8AD-B64D-898F-6AEAF779F7B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B2BF-7938-D545-9D7B-8AE4F243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7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7DDC-F8AD-B64D-898F-6AEAF779F7B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B2BF-7938-D545-9D7B-8AE4F243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61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7DDC-F8AD-B64D-898F-6AEAF779F7B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B2BF-7938-D545-9D7B-8AE4F243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3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7DDC-F8AD-B64D-898F-6AEAF779F7B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B2BF-7938-D545-9D7B-8AE4F243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82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7DDC-F8AD-B64D-898F-6AEAF779F7B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B2BF-7938-D545-9D7B-8AE4F243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1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7DDC-F8AD-B64D-898F-6AEAF779F7B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B2BF-7938-D545-9D7B-8AE4F243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2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7DDC-F8AD-B64D-898F-6AEAF779F7B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B2BF-7938-D545-9D7B-8AE4F243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80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7DDC-F8AD-B64D-898F-6AEAF779F7B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B2BF-7938-D545-9D7B-8AE4F243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6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7DDC-F8AD-B64D-898F-6AEAF779F7B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B2BF-7938-D545-9D7B-8AE4F243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0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F7DDC-F8AD-B64D-898F-6AEAF779F7B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B2BF-7938-D545-9D7B-8AE4F243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3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F7DDC-F8AD-B64D-898F-6AEAF779F7B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3B2BF-7938-D545-9D7B-8AE4F2431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3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6CE8B9-9863-524E-8DFD-D4099666FA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5CCED47-7289-3543-9B78-3516BF3B0E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7E7550-97FB-794E-95A0-13315B51B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100584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28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EB14FD-083C-504E-A348-FCA894CFF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100584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37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6CE8B9-9863-524E-8DFD-D4099666FA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5CCED47-7289-3543-9B78-3516BF3B0E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5E6C87-2F8C-5D4D-A8B8-64E65D8CA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585"/>
            <a:ext cx="100584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37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6CE8B9-9863-524E-8DFD-D4099666FA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5CCED47-7289-3543-9B78-3516BF3B0E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A01424-230B-3D4F-85C3-E02E5C99A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100584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31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554594-281D-FD4F-990A-DC6F2AC1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100584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30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2E8CE5-6487-7440-9F29-16D9AA9D5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100584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9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3E441C-0B34-7A40-BB28-9F3FA13F5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100584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70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171642-3005-FA43-BBF2-A208DD80B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100584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80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333774-ACBA-D84D-A785-2478BC9BA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100584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9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FF5213-ADF6-8446-8876-74D563EA8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100584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34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89321400713448B12A65C93215F026" ma:contentTypeVersion="13" ma:contentTypeDescription="Create a new document." ma:contentTypeScope="" ma:versionID="fa92f62cf4c270de1b549a15cdf16ae7">
  <xsd:schema xmlns:xsd="http://www.w3.org/2001/XMLSchema" xmlns:xs="http://www.w3.org/2001/XMLSchema" xmlns:p="http://schemas.microsoft.com/office/2006/metadata/properties" xmlns:ns3="460b623e-3f8a-4795-b7ac-3a9f34765605" xmlns:ns4="e14fbb80-c925-488c-a235-21b68babdea5" targetNamespace="http://schemas.microsoft.com/office/2006/metadata/properties" ma:root="true" ma:fieldsID="a3356bc46f0320b5c39b015ec7a6b81c" ns3:_="" ns4:_="">
    <xsd:import namespace="460b623e-3f8a-4795-b7ac-3a9f34765605"/>
    <xsd:import namespace="e14fbb80-c925-488c-a235-21b68babde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0b623e-3f8a-4795-b7ac-3a9f347656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4fbb80-c925-488c-a235-21b68babdea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70B79B-F6DB-4BF0-90A9-10CFDFA1B4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D4D2B4-ECA0-4580-9426-6171483F6D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0b623e-3f8a-4795-b7ac-3a9f34765605"/>
    <ds:schemaRef ds:uri="e14fbb80-c925-488c-a235-21b68babde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547125-7979-4330-B743-593B2D4B906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Holloway</dc:creator>
  <cp:lastModifiedBy>Trotier, Danny</cp:lastModifiedBy>
  <cp:revision>3</cp:revision>
  <dcterms:created xsi:type="dcterms:W3CDTF">2020-01-28T14:20:22Z</dcterms:created>
  <dcterms:modified xsi:type="dcterms:W3CDTF">2021-08-10T12:48:30Z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0x010100D889321400713448B12A65C93215F026</vt:lpwstr>
  </property>
</Properties>
</file>